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Saira Medium"/>
      <p:regular r:id="rId22"/>
    </p:embeddedFont>
    <p:embeddedFont>
      <p:font typeface="Saira Medium"/>
      <p:regular r:id="rId23"/>
    </p:embeddedFont>
    <p:embeddedFont>
      <p:font typeface="Saira Medium"/>
      <p:regular r:id="rId24"/>
    </p:embeddedFont>
    <p:embeddedFont>
      <p:font typeface="Saira Medium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Jetstream Ski-Service Webseite: Entwicklung eines Backend-Systems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Ege Ulu &amp; Lenny Brun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15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Implementierung: Login-Funktion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444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0094" y="4239458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4154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Passwort-Hashing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64486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Verwendung von bcrypt für sicheren Schutz von Benutzerpasswörtern.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15444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076" y="4239458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415444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Token-basierte Authentifizierung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9991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JWT-Tokens für sichere Authentifizierung bei API-Aufrufen.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Implementierung: Service-Auftragsmanagement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43520"/>
            <a:ext cx="30480" cy="5100280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38582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69867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8705" y="2783681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0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Anzeige der Aufträge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075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Abrufen aller Aufträge über einen GET-API-Endpunkt.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72345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3243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0010" y="4317444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04097"/>
            <a:ext cx="35038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Filter- und Suchfunktionen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69451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Filtern nach Priorität, Status oder Dienstleistung und Volltextsuche.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369010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2909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200" y="6214110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100763"/>
            <a:ext cx="35821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Bearbeitung von Aufträgen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5911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Ändern von Kundeninformationen, Dienstleistungen oder Prioritäten.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7659" y="767239"/>
            <a:ext cx="8041481" cy="984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Test und Validierung: Testplan und Ergebnisse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37659" y="1987629"/>
            <a:ext cx="8041481" cy="5474732"/>
          </a:xfrm>
          <a:prstGeom prst="roundRect">
            <a:avLst>
              <a:gd name="adj" fmla="val 258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45279" y="1995249"/>
            <a:ext cx="8025408" cy="4560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03513" y="2097286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Testfall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882182" y="2097286"/>
            <a:ext cx="235243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Beschreibung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1557040" y="2097286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Ergebnis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6045279" y="2451259"/>
            <a:ext cx="8025408" cy="7079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203513" y="2553295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Login mit falschem Passwort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8882182" y="2553295"/>
            <a:ext cx="2352437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Sperrung nach drei fehlerhaften Versuchen.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1557040" y="2553295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Bestanden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6045279" y="3159204"/>
            <a:ext cx="8025408" cy="7079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203513" y="3261241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Auftragsanzeige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8882182" y="3261241"/>
            <a:ext cx="2352437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Korrekte Anzeige mit Filter- und Paginierungsoptionen.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1557040" y="3261241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Bestanden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045279" y="3867150"/>
            <a:ext cx="8025408" cy="7079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203513" y="3969187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Statusänderung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8882182" y="3969187"/>
            <a:ext cx="2352437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Erfolgreiche Änderung von "Offen" auf "In Arbeit".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11557040" y="3969187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Bestanden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6045279" y="4575096"/>
            <a:ext cx="8025408" cy="7079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203513" y="4677132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Fehlende Berechtigungen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8882182" y="4677132"/>
            <a:ext cx="2352437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Verhinderung des Zugriffs ohne gültigen Token.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11557040" y="4677132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Bestanden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6045279" y="5283041"/>
            <a:ext cx="8025408" cy="12118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203513" y="5385078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Login mit korrektem Passwort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8882182" y="5385078"/>
            <a:ext cx="2352437" cy="1007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 wurde überprüft, ob ein Benutzer mit korrekten Anmeldedaten erfolgreich auf das System zugreifen kann.</a:t>
            </a:r>
            <a:endParaRPr lang="en-US" sz="1200" dirty="0"/>
          </a:p>
        </p:txBody>
      </p:sp>
      <p:sp>
        <p:nvSpPr>
          <p:cNvPr id="28" name="Text 25"/>
          <p:cNvSpPr/>
          <p:nvPr/>
        </p:nvSpPr>
        <p:spPr>
          <a:xfrm>
            <a:off x="11557040" y="5385078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Bestanden</a:t>
            </a:r>
            <a:endParaRPr lang="en-US" sz="1200" dirty="0"/>
          </a:p>
        </p:txBody>
      </p:sp>
      <p:sp>
        <p:nvSpPr>
          <p:cNvPr id="29" name="Shape 26"/>
          <p:cNvSpPr/>
          <p:nvPr/>
        </p:nvSpPr>
        <p:spPr>
          <a:xfrm>
            <a:off x="6045279" y="6494859"/>
            <a:ext cx="8025408" cy="9598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203513" y="6596896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Löschen eines Auftrags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8882182" y="6596896"/>
            <a:ext cx="2352437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Ein Auftrag wird erfolgreich als gelöscht markiert, ohne dass er aus der Datenbank entfernt wird.</a:t>
            </a:r>
            <a:endParaRPr lang="en-US" sz="1200" dirty="0"/>
          </a:p>
        </p:txBody>
      </p:sp>
      <p:sp>
        <p:nvSpPr>
          <p:cNvPr id="32" name="Text 29"/>
          <p:cNvSpPr/>
          <p:nvPr/>
        </p:nvSpPr>
        <p:spPr>
          <a:xfrm>
            <a:off x="11557040" y="6596896"/>
            <a:ext cx="23562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Bestanden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370" y="378262"/>
            <a:ext cx="3438763" cy="429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Live Demo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70" y="1083112"/>
            <a:ext cx="10453807" cy="71525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Fazit und Ausblick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0024" y="2959179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Lessons Learned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6404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Planung und Testen sind entscheidend für ein stabiles Backend.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758" y="4469249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33361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Verbesserungspotenziale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2230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Ein Dashboard für bessere Auswertungen.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8710" y="6195774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Ausblick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Erweiterung um eine Benutzeroberfläche in zukünftigen Projekten.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8341"/>
            <a:ext cx="65378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Vielen Dank für Ihre Zeit!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 hoffen, Sie konnten einen Einblick in die Entwicklung unseres Backend-Systems gewinnen.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 freuen uns auf Ihre Fragen und Ihre Meinung.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21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Inhaltsverzeichnis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4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Projektziel und -aufbau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Projektplanung: Organisation und Zeitplan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Anforderungen: Allgemeine und Zusätzliche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Datenbankdesign: Tabellenstruktur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Web-API-Entwicklung: Authentifizierung und Endpunkte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Implementierung: Login-Funktion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Implementierung: Service-Auftragsmanagement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und Validierung: Testplan und Ergebnisse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504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Fazit und Ausblick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7370"/>
            <a:ext cx="6133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Projektziel und -aufbau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3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Zielsetzung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24269"/>
            <a:ext cx="397811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Jetstream-Service digitalisiert die Verwaltung von Skiaufträgen. Die bestehende Online-Anmeldung wird erweitert, und Mitarbeiter können passwortgeschützt Aufträge einsehen, übernehmen und bearbeiten. Dies ermöglicht eine effiziente Abwicklung während der Hauptsaison.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143125"/>
            <a:ext cx="3101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Dokumentationsaufbau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2724269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Beschreibung der Projektplanung, Anforderungen, Umsetzung, Tests und Erkenntnisse.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2143125"/>
            <a:ext cx="3548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Allgemeine Anforderungen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3496" y="272426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Login mit Benutzername und Passwort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3496" y="35293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Anstehende Serviceaufträge anzeigen (Liste)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3496" y="4334470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Bestehende Serviceaufträge mutieren. Dazu stehen folgende Stati zu Verfügung: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InArbeit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abgeschlossen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3496" y="586537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Aufträge löschen (ggf. bei Stornierung)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3496" y="679525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750" y="601980"/>
            <a:ext cx="7729299" cy="1263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Anforderungen: Allgemeine und Zusätzliche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3750" y="2168366"/>
            <a:ext cx="3763685" cy="2968466"/>
          </a:xfrm>
          <a:prstGeom prst="roundRect">
            <a:avLst>
              <a:gd name="adj" fmla="val 612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8659" y="2393275"/>
            <a:ext cx="3162062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Allgemeine Anforderungen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18659" y="2830235"/>
            <a:ext cx="331386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Login mit Benutzername und Passwort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418659" y="3547705"/>
            <a:ext cx="331386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Anzeige und Filterung von Serviceaufträgen nach Priorität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418659" y="4265176"/>
            <a:ext cx="331386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Statusänderung und Löschung von Aufträgen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9484" y="2168366"/>
            <a:ext cx="3763685" cy="2968466"/>
          </a:xfrm>
          <a:prstGeom prst="roundRect">
            <a:avLst>
              <a:gd name="adj" fmla="val 612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84393" y="2393275"/>
            <a:ext cx="318373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Zusätzliche Anforderungen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384393" y="2830235"/>
            <a:ext cx="331386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Kommentare zu Aufträgen hinzufügen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84393" y="3547705"/>
            <a:ext cx="3313867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Personalisierte Auftragslisten für eingeloggte Mitarbeiter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93750" y="5338882"/>
            <a:ext cx="7729299" cy="2288738"/>
          </a:xfrm>
          <a:prstGeom prst="roundRect">
            <a:avLst>
              <a:gd name="adj" fmla="val 794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18659" y="5563791"/>
            <a:ext cx="4042172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Randbedingungen</a:t>
            </a:r>
            <a:endParaRPr lang="en-US" sz="3150" dirty="0"/>
          </a:p>
        </p:txBody>
      </p:sp>
      <p:sp>
        <p:nvSpPr>
          <p:cNvPr id="15" name="Text 12"/>
          <p:cNvSpPr/>
          <p:nvPr/>
        </p:nvSpPr>
        <p:spPr>
          <a:xfrm>
            <a:off x="6418659" y="6190178"/>
            <a:ext cx="727948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Datenbank: MS-SQL oder MySQL.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418659" y="6634758"/>
            <a:ext cx="727948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Postman zur Web-API-Testung.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418659" y="7079337"/>
            <a:ext cx="727948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Datenbankzugriff über einen OR-Mapper.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66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Tools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005013"/>
            <a:ext cx="4221599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60" y="2005013"/>
            <a:ext cx="4221599" cy="272188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10" y="2005013"/>
            <a:ext cx="4221599" cy="272188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28022"/>
            <a:ext cx="2923461" cy="178689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71700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05225"/>
            <a:ext cx="111354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Projektplanung: Organisation und Zeitplan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093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694" y="5094327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09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Partnerarbeit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499735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 Projekt wurde als Partnerarbeit mit einem Zeitbedarf von 12 Stunden durchgeführt. Die schlussendlich überschritten geworden sind.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093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79876" y="5094327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09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Aufgabenverteilung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499735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Datenbankdesign: Lenny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65783" y="599872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Web-API-Entwicklung: Lenny 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165783" y="649771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und Validierung: Beide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165783" y="699670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Dokumentation: Ege.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656" y="381595"/>
            <a:ext cx="6704648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Vorgehensweise mit IPERKA und Zeitplan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656" y="1092637"/>
            <a:ext cx="13659088" cy="83319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5656" y="9632752"/>
            <a:ext cx="3469005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endParaRPr lang="en-US" sz="2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2298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Datenbankdesign: Tabellenstruktur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Mitarbeiter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Speichert Login-Daten der Mitarbeiter.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Aufträge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Enthält Informationen zu Serviceaufträgen.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Dienstleistungen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Liste der angebotenen Dienstleistungen.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509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Web-API-Entwicklung: Authentifizierung und Endpunkte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3159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25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Authentifizierung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1580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Implementiert mit JWT (JSON Web Tokens).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2315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025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API-Endpunkte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51580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 /login —&gt; Mitarbeiter-Login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0228421" y="50147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/orders —&gt; Anzeige der Serviceaufträge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0228421" y="5876687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PUT /orders/{id} —&gt; Statusänderung eines Auftrags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0228421" y="673858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/orders/{id} —&gt; Löschen eines Auftrags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2024-12-13T10:17:12Z</dcterms:created>
  <dcterms:modified xsi:type="dcterms:W3CDTF">2024-12-13T10:17:12Z</dcterms:modified>
</cp:coreProperties>
</file>